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4"/>
  </p:sldMasterIdLst>
  <p:notesMasterIdLst>
    <p:notesMasterId r:id="rId24"/>
  </p:notesMasterIdLst>
  <p:handoutMasterIdLst>
    <p:handoutMasterId r:id="rId25"/>
  </p:handoutMasterIdLst>
  <p:sldIdLst>
    <p:sldId id="270" r:id="rId5"/>
    <p:sldId id="271" r:id="rId6"/>
    <p:sldId id="272" r:id="rId7"/>
    <p:sldId id="278" r:id="rId8"/>
    <p:sldId id="288" r:id="rId9"/>
    <p:sldId id="289" r:id="rId10"/>
    <p:sldId id="279" r:id="rId11"/>
    <p:sldId id="280" r:id="rId12"/>
    <p:sldId id="281" r:id="rId13"/>
    <p:sldId id="283" r:id="rId14"/>
    <p:sldId id="284" r:id="rId15"/>
    <p:sldId id="286" r:id="rId16"/>
    <p:sldId id="287" r:id="rId17"/>
    <p:sldId id="285" r:id="rId18"/>
    <p:sldId id="290" r:id="rId19"/>
    <p:sldId id="291" r:id="rId20"/>
    <p:sldId id="276" r:id="rId21"/>
    <p:sldId id="277" r:id="rId22"/>
    <p:sldId id="29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FAD7CD-E78B-4CD9-8F29-7D11FF28F563}" v="10" dt="2022-08-13T06:39:35.438"/>
    <p1510:client id="{B578BCC9-E5E5-F7EA-3122-936671526B3E}" v="72" dt="2022-08-13T08:01:53.1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Xuan Quyen" userId="e8e78702-fa21-4317-b373-2f4a012469bb" providerId="ADAL" clId="{B27D70E8-2F08-4F6B-ACE5-5CCCB7772E1D}"/>
    <pc:docChg chg="modSld">
      <pc:chgData name="Nguyen Xuan Quyen" userId="e8e78702-fa21-4317-b373-2f4a012469bb" providerId="ADAL" clId="{B27D70E8-2F08-4F6B-ACE5-5CCCB7772E1D}" dt="2022-05-21T14:12:34.331" v="142" actId="20577"/>
      <pc:docMkLst>
        <pc:docMk/>
      </pc:docMkLst>
      <pc:sldChg chg="modSp">
        <pc:chgData name="Nguyen Xuan Quyen" userId="e8e78702-fa21-4317-b373-2f4a012469bb" providerId="ADAL" clId="{B27D70E8-2F08-4F6B-ACE5-5CCCB7772E1D}" dt="2022-05-21T14:12:34.331" v="142" actId="20577"/>
        <pc:sldMkLst>
          <pc:docMk/>
          <pc:sldMk cId="743172911" sldId="257"/>
        </pc:sldMkLst>
        <pc:spChg chg="mod">
          <ac:chgData name="Nguyen Xuan Quyen" userId="e8e78702-fa21-4317-b373-2f4a012469bb" providerId="ADAL" clId="{B27D70E8-2F08-4F6B-ACE5-5CCCB7772E1D}" dt="2022-05-21T14:12:31.362" v="135" actId="20577"/>
          <ac:spMkLst>
            <pc:docMk/>
            <pc:sldMk cId="743172911" sldId="257"/>
            <ac:spMk id="11" creationId="{FF8BDF70-CFA6-4031-86B7-31F910D8115D}"/>
          </ac:spMkLst>
        </pc:spChg>
        <pc:spChg chg="mod">
          <ac:chgData name="Nguyen Xuan Quyen" userId="e8e78702-fa21-4317-b373-2f4a012469bb" providerId="ADAL" clId="{B27D70E8-2F08-4F6B-ACE5-5CCCB7772E1D}" dt="2022-05-21T14:12:34.331" v="142" actId="20577"/>
          <ac:spMkLst>
            <pc:docMk/>
            <pc:sldMk cId="743172911" sldId="257"/>
            <ac:spMk id="12" creationId="{A4ACF486-B7D8-4A5A-B633-83527A2F99E2}"/>
          </ac:spMkLst>
        </pc:spChg>
      </pc:sldChg>
      <pc:sldChg chg="modSp">
        <pc:chgData name="Nguyen Xuan Quyen" userId="e8e78702-fa21-4317-b373-2f4a012469bb" providerId="ADAL" clId="{B27D70E8-2F08-4F6B-ACE5-5CCCB7772E1D}" dt="2022-05-21T12:34:51.671" v="126" actId="20577"/>
        <pc:sldMkLst>
          <pc:docMk/>
          <pc:sldMk cId="292364014" sldId="265"/>
        </pc:sldMkLst>
        <pc:spChg chg="mod">
          <ac:chgData name="Nguyen Xuan Quyen" userId="e8e78702-fa21-4317-b373-2f4a012469bb" providerId="ADAL" clId="{B27D70E8-2F08-4F6B-ACE5-5CCCB7772E1D}" dt="2022-05-21T12:34:51.671" v="126" actId="20577"/>
          <ac:spMkLst>
            <pc:docMk/>
            <pc:sldMk cId="292364014" sldId="265"/>
            <ac:spMk id="4" creationId="{59563378-38F8-4CB3-AF99-2C56FCF55404}"/>
          </ac:spMkLst>
        </pc:spChg>
      </pc:sldChg>
    </pc:docChg>
  </pc:docChgLst>
  <pc:docChgLst>
    <pc:chgData name="Nguyen Ngoc Toan 20164126" userId="ff3a21af-5eb2-4cc3-ace5-16ec789f2f10" providerId="ADAL" clId="{3BFAD7CD-E78B-4CD9-8F29-7D11FF28F563}"/>
    <pc:docChg chg="undo custSel addSld delSld modSld">
      <pc:chgData name="Nguyen Ngoc Toan 20164126" userId="ff3a21af-5eb2-4cc3-ace5-16ec789f2f10" providerId="ADAL" clId="{3BFAD7CD-E78B-4CD9-8F29-7D11FF28F563}" dt="2022-08-13T06:39:35.438" v="18" actId="478"/>
      <pc:docMkLst>
        <pc:docMk/>
      </pc:docMkLst>
      <pc:sldChg chg="addSp delSp add del mod">
        <pc:chgData name="Nguyen Ngoc Toan 20164126" userId="ff3a21af-5eb2-4cc3-ace5-16ec789f2f10" providerId="ADAL" clId="{3BFAD7CD-E78B-4CD9-8F29-7D11FF28F563}" dt="2022-08-13T06:39:35.438" v="18" actId="478"/>
        <pc:sldMkLst>
          <pc:docMk/>
          <pc:sldMk cId="743172911" sldId="257"/>
        </pc:sldMkLst>
        <pc:spChg chg="add del">
          <ac:chgData name="Nguyen Ngoc Toan 20164126" userId="ff3a21af-5eb2-4cc3-ace5-16ec789f2f10" providerId="ADAL" clId="{3BFAD7CD-E78B-4CD9-8F29-7D11FF28F563}" dt="2022-08-13T06:39:35.438" v="18" actId="478"/>
          <ac:spMkLst>
            <pc:docMk/>
            <pc:sldMk cId="743172911" sldId="257"/>
            <ac:spMk id="11" creationId="{FF8BDF70-CFA6-4031-86B7-31F910D8115D}"/>
          </ac:spMkLst>
        </pc:spChg>
        <pc:spChg chg="add del">
          <ac:chgData name="Nguyen Ngoc Toan 20164126" userId="ff3a21af-5eb2-4cc3-ace5-16ec789f2f10" providerId="ADAL" clId="{3BFAD7CD-E78B-4CD9-8F29-7D11FF28F563}" dt="2022-08-13T06:39:35.438" v="18" actId="478"/>
          <ac:spMkLst>
            <pc:docMk/>
            <pc:sldMk cId="743172911" sldId="257"/>
            <ac:spMk id="12" creationId="{A4ACF486-B7D8-4A5A-B633-83527A2F99E2}"/>
          </ac:spMkLst>
        </pc:spChg>
      </pc:sldChg>
      <pc:sldChg chg="add del">
        <pc:chgData name="Nguyen Ngoc Toan 20164126" userId="ff3a21af-5eb2-4cc3-ace5-16ec789f2f10" providerId="ADAL" clId="{3BFAD7CD-E78B-4CD9-8F29-7D11FF28F563}" dt="2022-08-13T06:39:16.090" v="15" actId="47"/>
        <pc:sldMkLst>
          <pc:docMk/>
          <pc:sldMk cId="1558653304" sldId="270"/>
        </pc:sldMkLst>
      </pc:sldChg>
      <pc:sldChg chg="modSp add del mod">
        <pc:chgData name="Nguyen Ngoc Toan 20164126" userId="ff3a21af-5eb2-4cc3-ace5-16ec789f2f10" providerId="ADAL" clId="{3BFAD7CD-E78B-4CD9-8F29-7D11FF28F563}" dt="2022-08-13T06:39:16.397" v="17"/>
        <pc:sldMkLst>
          <pc:docMk/>
          <pc:sldMk cId="3818909439" sldId="361"/>
        </pc:sldMkLst>
        <pc:spChg chg="mod">
          <ac:chgData name="Nguyen Ngoc Toan 20164126" userId="ff3a21af-5eb2-4cc3-ace5-16ec789f2f10" providerId="ADAL" clId="{3BFAD7CD-E78B-4CD9-8F29-7D11FF28F563}" dt="2022-08-13T06:39:16.397" v="17"/>
          <ac:spMkLst>
            <pc:docMk/>
            <pc:sldMk cId="3818909439" sldId="361"/>
            <ac:spMk id="3" creationId="{00000000-0000-0000-0000-000000000000}"/>
          </ac:spMkLst>
        </pc:spChg>
      </pc:sldChg>
      <pc:sldMasterChg chg="addSldLayout delSldLayout">
        <pc:chgData name="Nguyen Ngoc Toan 20164126" userId="ff3a21af-5eb2-4cc3-ace5-16ec789f2f10" providerId="ADAL" clId="{3BFAD7CD-E78B-4CD9-8F29-7D11FF28F563}" dt="2022-08-13T06:39:16.090" v="15" actId="47"/>
        <pc:sldMasterMkLst>
          <pc:docMk/>
          <pc:sldMasterMk cId="1816195318" sldId="2147483679"/>
        </pc:sldMasterMkLst>
        <pc:sldLayoutChg chg="add del">
          <pc:chgData name="Nguyen Ngoc Toan 20164126" userId="ff3a21af-5eb2-4cc3-ace5-16ec789f2f10" providerId="ADAL" clId="{3BFAD7CD-E78B-4CD9-8F29-7D11FF28F563}" dt="2022-08-13T06:39:16.090" v="15" actId="47"/>
          <pc:sldLayoutMkLst>
            <pc:docMk/>
            <pc:sldMasterMk cId="1816195318" sldId="2147483679"/>
            <pc:sldLayoutMk cId="3893838339" sldId="2147483691"/>
          </pc:sldLayoutMkLst>
        </pc:sldLayoutChg>
        <pc:sldLayoutChg chg="add del">
          <pc:chgData name="Nguyen Ngoc Toan 20164126" userId="ff3a21af-5eb2-4cc3-ace5-16ec789f2f10" providerId="ADAL" clId="{3BFAD7CD-E78B-4CD9-8F29-7D11FF28F563}" dt="2022-08-13T06:39:13.741" v="10" actId="47"/>
          <pc:sldLayoutMkLst>
            <pc:docMk/>
            <pc:sldMasterMk cId="1816195318" sldId="2147483679"/>
            <pc:sldLayoutMk cId="3990094734" sldId="2147483693"/>
          </pc:sldLayoutMkLst>
        </pc:sldLayoutChg>
      </pc:sldMasterChg>
    </pc:docChg>
  </pc:docChgLst>
  <pc:docChgLst>
    <pc:chgData name="Be Tran Van 20164603" userId="S::van.bt164603@sis.hust.edu.vn::a4fb1955-1821-437c-84bc-99c526f423b3" providerId="AD" clId="Web-{B578BCC9-E5E5-F7EA-3122-936671526B3E}"/>
    <pc:docChg chg="modSld">
      <pc:chgData name="Be Tran Van 20164603" userId="S::van.bt164603@sis.hust.edu.vn::a4fb1955-1821-437c-84bc-99c526f423b3" providerId="AD" clId="Web-{B578BCC9-E5E5-F7EA-3122-936671526B3E}" dt="2022-08-13T08:01:53.148" v="67" actId="1076"/>
      <pc:docMkLst>
        <pc:docMk/>
      </pc:docMkLst>
      <pc:sldChg chg="modSp">
        <pc:chgData name="Be Tran Van 20164603" userId="S::van.bt164603@sis.hust.edu.vn::a4fb1955-1821-437c-84bc-99c526f423b3" providerId="AD" clId="Web-{B578BCC9-E5E5-F7EA-3122-936671526B3E}" dt="2022-08-13T08:01:53.148" v="67" actId="1076"/>
        <pc:sldMkLst>
          <pc:docMk/>
          <pc:sldMk cId="743172911" sldId="257"/>
        </pc:sldMkLst>
        <pc:spChg chg="mod">
          <ac:chgData name="Be Tran Van 20164603" userId="S::van.bt164603@sis.hust.edu.vn::a4fb1955-1821-437c-84bc-99c526f423b3" providerId="AD" clId="Web-{B578BCC9-E5E5-F7EA-3122-936671526B3E}" dt="2022-08-13T08:01:41.633" v="66" actId="1076"/>
          <ac:spMkLst>
            <pc:docMk/>
            <pc:sldMk cId="743172911" sldId="257"/>
            <ac:spMk id="11" creationId="{FF8BDF70-CFA6-4031-86B7-31F910D8115D}"/>
          </ac:spMkLst>
        </pc:spChg>
        <pc:spChg chg="mod">
          <ac:chgData name="Be Tran Van 20164603" userId="S::van.bt164603@sis.hust.edu.vn::a4fb1955-1821-437c-84bc-99c526f423b3" providerId="AD" clId="Web-{B578BCC9-E5E5-F7EA-3122-936671526B3E}" dt="2022-08-13T08:01:53.148" v="67" actId="1076"/>
          <ac:spMkLst>
            <pc:docMk/>
            <pc:sldMk cId="743172911" sldId="257"/>
            <ac:spMk id="12" creationId="{A4ACF486-B7D8-4A5A-B633-83527A2F99E2}"/>
          </ac:spMkLst>
        </pc:spChg>
      </pc:sldChg>
    </pc:docChg>
  </pc:docChgLst>
  <pc:docChgLst>
    <pc:chgData name="Tran Ngoc Khoa 20173986" userId="S::khoa.tn173986@sis.hust.edu.vn::683bc35c-cd5b-4f48-8b37-9f00a209b212" providerId="AD" clId="Web-{FA38E84A-C76F-4A32-932A-7C3717043732}"/>
    <pc:docChg chg="delSld">
      <pc:chgData name="Tran Ngoc Khoa 20173986" userId="S::khoa.tn173986@sis.hust.edu.vn::683bc35c-cd5b-4f48-8b37-9f00a209b212" providerId="AD" clId="Web-{FA38E84A-C76F-4A32-932A-7C3717043732}" dt="2022-08-09T10:27:40.819" v="0"/>
      <pc:docMkLst>
        <pc:docMk/>
      </pc:docMkLst>
      <pc:sldChg chg="del">
        <pc:chgData name="Tran Ngoc Khoa 20173986" userId="S::khoa.tn173986@sis.hust.edu.vn::683bc35c-cd5b-4f48-8b37-9f00a209b212" providerId="AD" clId="Web-{FA38E84A-C76F-4A32-932A-7C3717043732}" dt="2022-08-09T10:27:40.819" v="0"/>
        <pc:sldMkLst>
          <pc:docMk/>
          <pc:sldMk cId="1850899118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7268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88156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9938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3838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>
            <a:extLst>
              <a:ext uri="{FF2B5EF4-FFF2-40B4-BE49-F238E27FC236}">
                <a16:creationId xmlns:a16="http://schemas.microsoft.com/office/drawing/2014/main" id="{C5DD3B49-F775-49FC-ACAD-45B074D1C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73984" y="2365248"/>
            <a:ext cx="5844032" cy="2127504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5455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0094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65258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65258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57212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44DCE4FD-DEE1-4DE9-A40E-616ACEB2FE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436" y="78614"/>
            <a:ext cx="11565128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1: ………………………………………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0DFCEB3-810D-48E5-B7BA-1A6C924A64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3436" y="841248"/>
            <a:ext cx="11565467" cy="530339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019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EAE966-F590-4BAF-A55B-75735FCC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65258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8/13/2022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30CA1C-4366-43E8-9DC8-B360FC115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65258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DB13F6-9193-4FE2-AE85-5B96248CC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57212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71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70812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1918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6243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4119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7378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7840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321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9904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9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9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6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I2C BUSES FIXED RESULT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58A44-BB1E-3EC7-F668-773F62F1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58F9A-4224-41D6-BED4-C0234D4D4203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21699-E99E-BBED-C0C4-F22BE5594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57F884D-53A0-0BE0-9DB1-E78B7EC34903}"/>
              </a:ext>
            </a:extLst>
          </p:cNvPr>
          <p:cNvGrpSpPr/>
          <p:nvPr/>
        </p:nvGrpSpPr>
        <p:grpSpPr>
          <a:xfrm>
            <a:off x="599658" y="863883"/>
            <a:ext cx="4639530" cy="5130234"/>
            <a:chOff x="640298" y="789722"/>
            <a:chExt cx="4639530" cy="5130234"/>
          </a:xfrm>
        </p:grpSpPr>
        <p:pic>
          <p:nvPicPr>
            <p:cNvPr id="10" name="Picture 9" descr="Text&#10;&#10;Description automatically generated">
              <a:extLst>
                <a:ext uri="{FF2B5EF4-FFF2-40B4-BE49-F238E27FC236}">
                  <a16:creationId xmlns:a16="http://schemas.microsoft.com/office/drawing/2014/main" id="{F1FE1390-DA73-E30D-55F6-9EF449754F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001" b="13739"/>
            <a:stretch/>
          </p:blipFill>
          <p:spPr>
            <a:xfrm>
              <a:off x="640298" y="789722"/>
              <a:ext cx="4639530" cy="466285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7F697AB-CC4D-8C94-75E2-42CAA2DBD039}"/>
                </a:ext>
              </a:extLst>
            </p:cNvPr>
            <p:cNvSpPr txBox="1"/>
            <p:nvPr/>
          </p:nvSpPr>
          <p:spPr>
            <a:xfrm>
              <a:off x="1094126" y="5519846"/>
              <a:ext cx="37318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/>
                <a:t>IMU MPU-6050 operates normally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84998D9-4465-450E-75F8-0069D4DBFF62}"/>
              </a:ext>
            </a:extLst>
          </p:cNvPr>
          <p:cNvGrpSpPr/>
          <p:nvPr/>
        </p:nvGrpSpPr>
        <p:grpSpPr>
          <a:xfrm>
            <a:off x="6151769" y="1652140"/>
            <a:ext cx="5455703" cy="3553719"/>
            <a:chOff x="6289039" y="1597118"/>
            <a:chExt cx="5455703" cy="3553719"/>
          </a:xfrm>
        </p:grpSpPr>
        <p:pic>
          <p:nvPicPr>
            <p:cNvPr id="8" name="Picture 7" descr="A picture containing sink&#10;&#10;Description automatically generated">
              <a:extLst>
                <a:ext uri="{FF2B5EF4-FFF2-40B4-BE49-F238E27FC236}">
                  <a16:creationId xmlns:a16="http://schemas.microsoft.com/office/drawing/2014/main" id="{F4119EC4-7ED3-700A-1701-9E14B3A63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9039" y="1597118"/>
              <a:ext cx="5455703" cy="304806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214ABD-EAAD-8212-C1FD-C5E1C46290DD}"/>
                </a:ext>
              </a:extLst>
            </p:cNvPr>
            <p:cNvSpPr txBox="1"/>
            <p:nvPr/>
          </p:nvSpPr>
          <p:spPr>
            <a:xfrm>
              <a:off x="7150953" y="4750727"/>
              <a:ext cx="37318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/>
                <a:t>OLED display operates normally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9530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OLED DISLPAY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A4A09-5D4E-54BE-6435-6ECB1859D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E080F-3EB3-4922-BB79-7DE857921200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1B173-7AB1-85C5-BA3D-27F524D36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0F5BDA-B171-B5C2-644F-A264ADEE4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27" y="2034978"/>
            <a:ext cx="3781036" cy="3035814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0F962C71-97D0-5EDA-A0CB-B23062724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596" y="798890"/>
            <a:ext cx="7799847" cy="550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21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INERTIAL MEASUREMENT UNIT SENSOR</a:t>
            </a:r>
            <a:endParaRPr lang="en-US" dirty="0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4E782D-0ABA-9A90-4179-B9868A118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16" y="1809789"/>
            <a:ext cx="5530269" cy="342016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B210D-7459-20CF-0D7C-16D6CA7E8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C21C-F760-4D8C-BC9A-8B6F7012298E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6F305-1F77-62DD-3C00-DD4F9837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8" descr="Diagram, text&#10;&#10;Description automatically generated">
            <a:extLst>
              <a:ext uri="{FF2B5EF4-FFF2-40B4-BE49-F238E27FC236}">
                <a16:creationId xmlns:a16="http://schemas.microsoft.com/office/drawing/2014/main" id="{C4317E6F-73CF-F5AC-6F19-0DBD72FD5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351" y="818715"/>
            <a:ext cx="5100320" cy="540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22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LIDAR SENSOR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B90AF-3DD3-9EB8-7806-5419C4255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1241A-CD1E-4316-9176-3D625D961D19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8E85F-790B-9AF1-F523-56790220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7FF9667-793C-9A52-57A5-CCFF72EF9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56" y="2138639"/>
            <a:ext cx="4492244" cy="2825200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609ED7E-1F4D-0A51-B4F6-9E8DD561E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560" y="725217"/>
            <a:ext cx="6116320" cy="565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673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INFRARED SENSOR</a:t>
            </a:r>
            <a:endParaRPr lang="en-US" dirty="0"/>
          </a:p>
        </p:txBody>
      </p:sp>
      <p:pic>
        <p:nvPicPr>
          <p:cNvPr id="9" name="Picture 8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27C27C36-BF51-D800-4437-AC407FC9C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1941733"/>
            <a:ext cx="5345684" cy="321901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C598D-389D-373D-EDE7-D782720D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25EF9-A7C7-4D17-AE2D-09201006C5EA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9997B-472D-27B0-58AE-E4415FA52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04501E-4C02-9989-9A66-DD891C0C1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218" y="792427"/>
            <a:ext cx="3352105" cy="551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19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x. PID CONTROLLER FLOWCHART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C598D-389D-373D-EDE7-D782720D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25EF9-A7C7-4D17-AE2D-09201006C5EA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9997B-472D-27B0-58AE-E4415FA52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73CAC0E-1C00-77F5-3787-11133871F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238" y="1051551"/>
            <a:ext cx="1645923" cy="4754889"/>
          </a:xfrm>
          <a:prstGeom prst="rect">
            <a:avLst/>
          </a:prstGeom>
        </p:spPr>
      </p:pic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14B3759-D9F7-D81B-3644-3EE3E5CD4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730" y="1613907"/>
            <a:ext cx="3648463" cy="363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80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FFBB07A2-0837-43A2-93F3-BDB795985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950" y="79375"/>
            <a:ext cx="8674100" cy="450850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INTRODUCTION</a:t>
            </a:r>
          </a:p>
        </p:txBody>
      </p:sp>
      <p:pic>
        <p:nvPicPr>
          <p:cNvPr id="6" name="Hình ảnh 5" descr="Ảnh có chứa thiết bị điện tử, điện thoại di động, khác nhau&#10;&#10;Mô tả được tạo tự động">
            <a:extLst>
              <a:ext uri="{FF2B5EF4-FFF2-40B4-BE49-F238E27FC236}">
                <a16:creationId xmlns:a16="http://schemas.microsoft.com/office/drawing/2014/main" id="{7E974800-1D1D-412F-A698-959051FC34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57734" y="917909"/>
            <a:ext cx="3939485" cy="4621500"/>
          </a:xfrm>
          <a:prstGeom prst="rect">
            <a:avLst/>
          </a:prstGeom>
        </p:spPr>
      </p:pic>
      <p:pic>
        <p:nvPicPr>
          <p:cNvPr id="7" name="Hình ảnh 6" descr="Ảnh có chứa trắng&#10;&#10;Mô tả được tạo tự động">
            <a:extLst>
              <a:ext uri="{FF2B5EF4-FFF2-40B4-BE49-F238E27FC236}">
                <a16:creationId xmlns:a16="http://schemas.microsoft.com/office/drawing/2014/main" id="{63EA2D9A-A587-4F40-BEBF-830E6536760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85" y="917909"/>
            <a:ext cx="3939485" cy="46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CCDB5D1-4A01-4A5E-BEEF-39632281C925}"/>
              </a:ext>
            </a:extLst>
          </p:cNvPr>
          <p:cNvSpPr txBox="1"/>
          <p:nvPr/>
        </p:nvSpPr>
        <p:spPr>
          <a:xfrm>
            <a:off x="2602258" y="5742427"/>
            <a:ext cx="265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Lato" panose="020F0502020204030203" pitchFamily="34" charset="0"/>
              </a:rPr>
              <a:t>Matradee</a:t>
            </a:r>
            <a:r>
              <a:rPr lang="en-US" i="1" dirty="0">
                <a:latin typeface="Lato" panose="020F0502020204030203" pitchFamily="34" charset="0"/>
              </a:rPr>
              <a:t> Robot</a:t>
            </a:r>
            <a:endParaRPr lang="vi-VN" i="1" dirty="0"/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8B87FF21-446A-4ACD-B00A-C9E6C7102FD6}"/>
              </a:ext>
            </a:extLst>
          </p:cNvPr>
          <p:cNvSpPr txBox="1"/>
          <p:nvPr/>
        </p:nvSpPr>
        <p:spPr>
          <a:xfrm>
            <a:off x="6764615" y="5742427"/>
            <a:ext cx="299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Lato" panose="020F0502020204030203" pitchFamily="34" charset="0"/>
              </a:rPr>
              <a:t>Phenikaa</a:t>
            </a:r>
            <a:r>
              <a:rPr lang="en-US" i="1" dirty="0">
                <a:latin typeface="Lato" panose="020F0502020204030203" pitchFamily="34" charset="0"/>
              </a:rPr>
              <a:t>-X delivery Robot</a:t>
            </a:r>
            <a:endParaRPr lang="vi-VN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53124-C3CD-3BE6-4F0A-9E48CA22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932C-95D6-4AEB-8468-0E1E10B5BFBF}" type="datetime3">
              <a:rPr lang="en-US" smtClean="0"/>
              <a:t>13 August 2022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2C1ABB-2277-B584-6B12-52FD85BF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63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96340A6D-C452-421C-BD7D-DBB5E61E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DESIGN IDEA</a:t>
            </a:r>
            <a:endParaRPr lang="vi-VN" dirty="0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69A884BA-8626-438B-A0AF-72ADF8A721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42427" y="870325"/>
            <a:ext cx="8674100" cy="530339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Design purpose: </a:t>
            </a:r>
          </a:p>
          <a:p>
            <a:pPr marL="0" indent="0">
              <a:buNone/>
            </a:pPr>
            <a:r>
              <a:rPr lang="en-US" sz="2000" dirty="0"/>
              <a:t>+ Robot can self-navigate to</a:t>
            </a:r>
            <a:br>
              <a:rPr lang="en-US" sz="2000" dirty="0"/>
            </a:br>
            <a:r>
              <a:rPr lang="en-US" sz="2000" dirty="0"/>
              <a:t>the desired goal and avoid obstacles.</a:t>
            </a:r>
          </a:p>
          <a:p>
            <a:pPr marL="0" indent="0">
              <a:buNone/>
            </a:pPr>
            <a:r>
              <a:rPr lang="en-US" sz="2000" dirty="0"/>
              <a:t>+ Robot can interact with customer via</a:t>
            </a:r>
            <a:br>
              <a:rPr lang="en-US" sz="2000" dirty="0"/>
            </a:br>
            <a:r>
              <a:rPr lang="en-US" sz="2000" dirty="0"/>
              <a:t>screen and speaker.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Specification: </a:t>
            </a:r>
          </a:p>
          <a:p>
            <a:pPr marL="0" indent="0">
              <a:buNone/>
            </a:pPr>
            <a:r>
              <a:rPr lang="en-US" sz="2000" dirty="0"/>
              <a:t>+ Sensor: LiDAR, Ultrasonic sensor, IMU</a:t>
            </a:r>
          </a:p>
          <a:p>
            <a:pPr marL="0" indent="0">
              <a:buNone/>
            </a:pPr>
            <a:r>
              <a:rPr lang="en-US" sz="2000" dirty="0"/>
              <a:t>+ Navigation method: SLAM</a:t>
            </a:r>
          </a:p>
          <a:p>
            <a:pPr marL="0" indent="0">
              <a:buNone/>
            </a:pPr>
            <a:r>
              <a:rPr lang="en-US" sz="2000" dirty="0"/>
              <a:t>+ Body weight: 7 kg</a:t>
            </a:r>
          </a:p>
          <a:p>
            <a:pPr marL="0" indent="0">
              <a:buNone/>
            </a:pPr>
            <a:r>
              <a:rPr lang="en-US" sz="2000" dirty="0"/>
              <a:t>+ Maximum load weight: 15 kg</a:t>
            </a:r>
          </a:p>
          <a:p>
            <a:pPr marL="0" indent="0">
              <a:buNone/>
            </a:pPr>
            <a:r>
              <a:rPr lang="en-US" sz="2000" dirty="0"/>
              <a:t>+ Speed: 0.5 m/s</a:t>
            </a:r>
          </a:p>
          <a:p>
            <a:pPr marL="0" indent="0">
              <a:buNone/>
            </a:pPr>
            <a:r>
              <a:rPr lang="en-US" sz="2000" dirty="0"/>
              <a:t>+ Power: 54 W</a:t>
            </a:r>
          </a:p>
          <a:p>
            <a:pPr marL="0" indent="0">
              <a:buNone/>
            </a:pPr>
            <a:endParaRPr lang="vi-VN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0AFD4350-48A0-4767-B21D-7DA46055F39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2" r="4772"/>
          <a:stretch/>
        </p:blipFill>
        <p:spPr bwMode="auto">
          <a:xfrm>
            <a:off x="6606888" y="854117"/>
            <a:ext cx="4258061" cy="49291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BC8796F6-02A3-4B60-A78A-A6DE0444F8DD}"/>
              </a:ext>
            </a:extLst>
          </p:cNvPr>
          <p:cNvSpPr txBox="1"/>
          <p:nvPr/>
        </p:nvSpPr>
        <p:spPr>
          <a:xfrm>
            <a:off x="7213752" y="5783225"/>
            <a:ext cx="265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Lato" panose="020F0502020204030203" pitchFamily="34" charset="0"/>
              </a:rPr>
              <a:t>2D design</a:t>
            </a:r>
            <a:endParaRPr lang="vi-VN" i="1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C09EEBB-6858-A002-0006-39859B629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1D0EC-7B10-4C3F-AD1E-678B672536E3}" type="datetime3">
              <a:rPr lang="en-US" smtClean="0"/>
              <a:t>13 August 2022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3E3AD-67E5-17ED-242F-1B948893B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432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êu đề 2">
            <a:extLst>
              <a:ext uri="{FF2B5EF4-FFF2-40B4-BE49-F238E27FC236}">
                <a16:creationId xmlns:a16="http://schemas.microsoft.com/office/drawing/2014/main" id="{72F45818-54AB-4C5A-9F82-59F92546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950" y="79375"/>
            <a:ext cx="8674100" cy="450850"/>
          </a:xfrm>
        </p:spPr>
        <p:txBody>
          <a:bodyPr>
            <a:normAutofit fontScale="90000"/>
          </a:bodyPr>
          <a:lstStyle/>
          <a:p>
            <a:r>
              <a:rPr lang="en-US" dirty="0"/>
              <a:t>2. DESIGN IDEA</a:t>
            </a:r>
            <a:endParaRPr lang="vi-VN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DB560505-635D-47CA-BDCA-EA88A1D5E1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71"/>
          <a:stretch/>
        </p:blipFill>
        <p:spPr bwMode="auto">
          <a:xfrm>
            <a:off x="1603808" y="1005190"/>
            <a:ext cx="4492192" cy="4895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9" descr="A picture containing indoor&#10;&#10;Description automatically generated">
            <a:extLst>
              <a:ext uri="{FF2B5EF4-FFF2-40B4-BE49-F238E27FC236}">
                <a16:creationId xmlns:a16="http://schemas.microsoft.com/office/drawing/2014/main" id="{357C32FB-3A97-4433-8066-FD64584D1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762" y="965686"/>
            <a:ext cx="2894642" cy="5164111"/>
          </a:xfrm>
          <a:prstGeom prst="rect">
            <a:avLst/>
          </a:prstGeo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193DF827-7652-4639-8C62-32605E354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038" y="1452455"/>
            <a:ext cx="2419991" cy="416802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B000D-279F-1F7A-0004-58689EC33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6522D-BE6A-4852-93F6-574D6CDA7E80}" type="datetime3">
              <a:rPr lang="en-US" smtClean="0"/>
              <a:t>13 August 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34C80-1DDE-C540-B023-C4C3CB783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80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0">
            <a:extLst>
              <a:ext uri="{FF2B5EF4-FFF2-40B4-BE49-F238E27FC236}">
                <a16:creationId xmlns:a16="http://schemas.microsoft.com/office/drawing/2014/main" id="{F78B3876-6ECC-4098-BDD1-C48CE4B42721}"/>
              </a:ext>
            </a:extLst>
          </p:cNvPr>
          <p:cNvSpPr txBox="1">
            <a:spLocks/>
          </p:cNvSpPr>
          <p:nvPr/>
        </p:nvSpPr>
        <p:spPr>
          <a:xfrm>
            <a:off x="5705095" y="3021992"/>
            <a:ext cx="4197975" cy="8140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800" dirty="0"/>
              <a:t>THANK YOU 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84189-1B98-8148-DA7C-C42A3CAC3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FF05-BD24-4478-AC61-5C4D6529D356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9CFEC-CF24-C05F-CE7B-C40501A9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63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Text&#10;&#10;Description automatically generated">
            <a:extLst>
              <a:ext uri="{FF2B5EF4-FFF2-40B4-BE49-F238E27FC236}">
                <a16:creationId xmlns:a16="http://schemas.microsoft.com/office/drawing/2014/main" id="{67FB4AA9-E9AF-4CE0-A0DC-99D79528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12" y="245919"/>
            <a:ext cx="2929628" cy="936215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FF8BDF70-CFA6-4031-86B7-31F910D8115D}"/>
              </a:ext>
            </a:extLst>
          </p:cNvPr>
          <p:cNvSpPr txBox="1">
            <a:spLocks/>
          </p:cNvSpPr>
          <p:nvPr/>
        </p:nvSpPr>
        <p:spPr>
          <a:xfrm>
            <a:off x="1172128" y="1357824"/>
            <a:ext cx="9847744" cy="22850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DESIGN A SERVING </a:t>
            </a:r>
          </a:p>
          <a:p>
            <a:r>
              <a:rPr lang="en-US"/>
              <a:t>MOBILE ROBOT FOR RESTAURANT</a:t>
            </a:r>
            <a:endParaRPr lang="en-US" dirty="0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A4ACF486-B7D8-4A5A-B633-83527A2F99E2}"/>
              </a:ext>
            </a:extLst>
          </p:cNvPr>
          <p:cNvSpPr txBox="1">
            <a:spLocks/>
          </p:cNvSpPr>
          <p:nvPr/>
        </p:nvSpPr>
        <p:spPr>
          <a:xfrm>
            <a:off x="1172128" y="3702190"/>
            <a:ext cx="7342482" cy="20664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Name:	Tran Minh Duc	– 20181875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	Tran Tuan Minh	– 20181906 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	Ly Duc Trung	– 20181930</a:t>
            </a:r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/>
              <a:t>Supervisor: </a:t>
            </a:r>
            <a:r>
              <a:rPr lang="en-US" sz="2800" b="0" dirty="0"/>
              <a:t>Le Minh Thuy</a:t>
            </a:r>
          </a:p>
          <a:p>
            <a:pPr>
              <a:tabLst>
                <a:tab pos="1147763" algn="l"/>
                <a:tab pos="3657600" algn="l"/>
              </a:tabLst>
            </a:pPr>
            <a:r>
              <a:rPr lang="en-US" sz="2800" b="0" dirty="0"/>
              <a:t> </a:t>
            </a:r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  <a:p>
            <a:pPr>
              <a:tabLst>
                <a:tab pos="1147763" algn="l"/>
                <a:tab pos="3657600" algn="l"/>
              </a:tabLst>
            </a:pP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253789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FIRMWARE ARCHITECTURE</a:t>
            </a:r>
            <a:endParaRPr lang="en-US" dirty="0"/>
          </a:p>
        </p:txBody>
      </p:sp>
      <p:pic>
        <p:nvPicPr>
          <p:cNvPr id="14" name="Content Placeholder 1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83A529A-D2BE-4023-3A84-2FBCF81EEE6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38" y="941198"/>
            <a:ext cx="11566525" cy="510419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3A0BD-B6B5-1EAD-0C4D-3D4BA361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B8FC-66D9-4C96-ACCD-34D257647EC7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A7A0A-ACBE-CFCB-B761-DB021461D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491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</a:t>
            </a:r>
            <a:endParaRPr lang="en-US" dirty="0"/>
          </a:p>
        </p:txBody>
      </p:sp>
      <p:pic>
        <p:nvPicPr>
          <p:cNvPr id="17" name="Content Placeholder 1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9DC402F-BD93-65AE-A253-AAA272520AD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29" y="841375"/>
            <a:ext cx="9404743" cy="53038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1391F-C01F-48B0-14C0-8B9F43D9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23C7A-D625-4D19-84BD-0C74D6D6AF12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BE7DC-55A8-58B9-1ED9-4EBA12AF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28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 – ESP32 MCU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4A85A-9703-4EEA-4685-00DD714FE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89BA-FCC9-42D9-8644-2F761271AFB8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A3F40-C787-5DAD-8680-A3C6B4A13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D336DD16-29DE-1733-0F6D-B64D44355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8" y="2458529"/>
            <a:ext cx="3648463" cy="2185420"/>
          </a:xfrm>
          <a:prstGeom prst="rect">
            <a:avLst/>
          </a:prstGeom>
        </p:spPr>
      </p:pic>
      <p:pic>
        <p:nvPicPr>
          <p:cNvPr id="14" name="Content Placeholder 1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00EE45-D45B-F9CD-DC75-6268C95E580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609" y="1667572"/>
            <a:ext cx="932690" cy="3767335"/>
          </a:xfrm>
        </p:spPr>
      </p:pic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3821BF0-7DC0-FA2D-7CB0-77EDCDC80C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76" y="785193"/>
            <a:ext cx="3072390" cy="5532094"/>
          </a:xfrm>
          <a:prstGeom prst="rect">
            <a:avLst/>
          </a:prstGeom>
        </p:spPr>
      </p:pic>
      <p:pic>
        <p:nvPicPr>
          <p:cNvPr id="23" name="Picture 2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8DA0054-FD06-3FF8-ED81-2E2B7679BE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843" y="1896171"/>
            <a:ext cx="1481331" cy="331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25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MOTOR DRIVER CIRCUIT – RASPBERRY PI 4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50555-D670-8A85-12BE-03FA0448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21D8-47B6-40EA-A70F-0F5EEFFF798B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111E8-8B06-0958-4BDA-B5006C002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9C09514C-757A-F7A8-EEE2-3E7A288FD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868" y="714621"/>
            <a:ext cx="7958264" cy="5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84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VOLTAGE SENSOR</a:t>
            </a:r>
            <a:endParaRPr lang="en-US" dirty="0"/>
          </a:p>
        </p:txBody>
      </p:sp>
      <p:pic>
        <p:nvPicPr>
          <p:cNvPr id="17" name="Content Placeholder 1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E1D9E97B-05C4-AEC6-7421-2F5E4F93EE9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06" y="1041258"/>
            <a:ext cx="5652194" cy="47754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AB1E0-B23C-B92E-3853-07CD3B93E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237A-18B0-4747-806D-FDC762C1A9E8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6722E-2A36-8468-CFBE-798826AC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6EAFB67-E61F-5738-AD80-223F953F56DF}"/>
              </a:ext>
            </a:extLst>
          </p:cNvPr>
          <p:cNvGrpSpPr/>
          <p:nvPr/>
        </p:nvGrpSpPr>
        <p:grpSpPr>
          <a:xfrm>
            <a:off x="6649077" y="1380955"/>
            <a:ext cx="2124724" cy="4946691"/>
            <a:chOff x="6649077" y="1380955"/>
            <a:chExt cx="2124724" cy="4946691"/>
          </a:xfrm>
        </p:grpSpPr>
        <p:pic>
          <p:nvPicPr>
            <p:cNvPr id="21" name="Picture 20" descr="Graphical user interface, text, application, chat or text message&#10;&#10;Description automatically generated">
              <a:extLst>
                <a:ext uri="{FF2B5EF4-FFF2-40B4-BE49-F238E27FC236}">
                  <a16:creationId xmlns:a16="http://schemas.microsoft.com/office/drawing/2014/main" id="{1799BBC8-B723-DE43-88FB-E1E290D2F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4315" y="1380955"/>
              <a:ext cx="2014249" cy="409608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B0FAA41-8B80-6D4E-D82C-BBDCCBE203AF}"/>
                </a:ext>
              </a:extLst>
            </p:cNvPr>
            <p:cNvSpPr txBox="1"/>
            <p:nvPr/>
          </p:nvSpPr>
          <p:spPr>
            <a:xfrm>
              <a:off x="6649077" y="5681315"/>
              <a:ext cx="21247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Firmware for ESP32 microcontroller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54E2D74-CD96-FC60-C66B-0CB2EE1AD4AE}"/>
              </a:ext>
            </a:extLst>
          </p:cNvPr>
          <p:cNvGrpSpPr/>
          <p:nvPr/>
        </p:nvGrpSpPr>
        <p:grpSpPr>
          <a:xfrm>
            <a:off x="9382116" y="853825"/>
            <a:ext cx="2265680" cy="5609248"/>
            <a:chOff x="9382116" y="853825"/>
            <a:chExt cx="2265680" cy="5609248"/>
          </a:xfrm>
        </p:grpSpPr>
        <p:pic>
          <p:nvPicPr>
            <p:cNvPr id="14" name="Picture 13" descr="Diagram&#10;&#10;Description automatically generated">
              <a:extLst>
                <a:ext uri="{FF2B5EF4-FFF2-40B4-BE49-F238E27FC236}">
                  <a16:creationId xmlns:a16="http://schemas.microsoft.com/office/drawing/2014/main" id="{1B16C736-7EA2-47EE-2562-468F17BAE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2116" y="853825"/>
              <a:ext cx="2265680" cy="496291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D7C84C4-E911-16B9-B5C5-982345407A0A}"/>
                </a:ext>
              </a:extLst>
            </p:cNvPr>
            <p:cNvSpPr txBox="1"/>
            <p:nvPr/>
          </p:nvSpPr>
          <p:spPr>
            <a:xfrm>
              <a:off x="9437234" y="5816742"/>
              <a:ext cx="21554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Firmware for Raspberry Pi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0491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ULTRASONIC SENSORS</a:t>
            </a:r>
            <a:endParaRPr lang="en-US" dirty="0"/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5A54D957-D044-AE5C-D96C-D36934C6B95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" y="1378073"/>
            <a:ext cx="4878324" cy="41018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5CE9-9147-E552-5CE5-63966823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125BA-381B-486A-B6BA-CF4F2683DEFD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35EB2-9592-02E3-142A-C185597A6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 descr="A picture containing diagram&#10;&#10;Description automatically generated">
            <a:extLst>
              <a:ext uri="{FF2B5EF4-FFF2-40B4-BE49-F238E27FC236}">
                <a16:creationId xmlns:a16="http://schemas.microsoft.com/office/drawing/2014/main" id="{758B7862-C361-C8BF-4B1D-CD688B206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50" y="1218183"/>
            <a:ext cx="6338061" cy="442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95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x</a:t>
            </a:r>
            <a:r>
              <a:rPr lang="en-US"/>
              <a:t>. I2C BUSES – PROBLEM AND SOLUTION</a:t>
            </a:r>
            <a:endParaRPr lang="en-US" dirty="0"/>
          </a:p>
        </p:txBody>
      </p:sp>
      <p:pic>
        <p:nvPicPr>
          <p:cNvPr id="13" name="Content Placeholder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96C4B50-6863-9F60-E001-6207382C566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03" y="843922"/>
            <a:ext cx="5411730" cy="337333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AB886-7E2C-5927-125D-5ACC860B1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A5EB-6891-40F9-85E2-3BA996ECB26D}" type="datetime3">
              <a:rPr lang="en-US" smtClean="0"/>
              <a:t>13 August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B42EB-EDD2-D295-ECA1-C976CB676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19FAA4-142D-F7E7-E3AD-C6D92E3BC04C}"/>
              </a:ext>
            </a:extLst>
          </p:cNvPr>
          <p:cNvGrpSpPr/>
          <p:nvPr/>
        </p:nvGrpSpPr>
        <p:grpSpPr>
          <a:xfrm>
            <a:off x="6450646" y="1881329"/>
            <a:ext cx="5411730" cy="1547671"/>
            <a:chOff x="6450646" y="1881329"/>
            <a:chExt cx="5411730" cy="1547671"/>
          </a:xfrm>
        </p:grpSpPr>
        <p:pic>
          <p:nvPicPr>
            <p:cNvPr id="7" name="Content Placeholder 12" descr="Text&#10;&#10;Description automatically generated">
              <a:extLst>
                <a:ext uri="{FF2B5EF4-FFF2-40B4-BE49-F238E27FC236}">
                  <a16:creationId xmlns:a16="http://schemas.microsoft.com/office/drawing/2014/main" id="{80973EE0-E93D-AEBF-5390-54506918A8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74230" r="32048"/>
            <a:stretch/>
          </p:blipFill>
          <p:spPr>
            <a:xfrm>
              <a:off x="6450646" y="1881329"/>
              <a:ext cx="5411730" cy="113739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3F8584-1245-43ED-9332-C4DA54142D9A}"/>
                </a:ext>
              </a:extLst>
            </p:cNvPr>
            <p:cNvSpPr txBox="1"/>
            <p:nvPr/>
          </p:nvSpPr>
          <p:spPr>
            <a:xfrm>
              <a:off x="7977951" y="3059668"/>
              <a:ext cx="2357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Problem of I2C buses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B7305F-275F-433F-32BA-97D5918FD196}"/>
              </a:ext>
            </a:extLst>
          </p:cNvPr>
          <p:cNvGrpSpPr/>
          <p:nvPr/>
        </p:nvGrpSpPr>
        <p:grpSpPr>
          <a:xfrm>
            <a:off x="2261023" y="4369699"/>
            <a:ext cx="7669954" cy="2013711"/>
            <a:chOff x="2261023" y="4369699"/>
            <a:chExt cx="7669954" cy="2013711"/>
          </a:xfrm>
        </p:grpSpPr>
        <p:pic>
          <p:nvPicPr>
            <p:cNvPr id="8" name="Picture 7" descr="Text&#10;&#10;Description automatically generated">
              <a:extLst>
                <a:ext uri="{FF2B5EF4-FFF2-40B4-BE49-F238E27FC236}">
                  <a16:creationId xmlns:a16="http://schemas.microsoft.com/office/drawing/2014/main" id="{C99AC89B-9AC1-8DCA-12A6-E495489F44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572"/>
            <a:stretch/>
          </p:blipFill>
          <p:spPr>
            <a:xfrm>
              <a:off x="2261023" y="4369699"/>
              <a:ext cx="7669954" cy="156067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AB4F68-A4B4-9376-F032-AB20F8F5CF40}"/>
                </a:ext>
              </a:extLst>
            </p:cNvPr>
            <p:cNvSpPr txBox="1"/>
            <p:nvPr/>
          </p:nvSpPr>
          <p:spPr>
            <a:xfrm>
              <a:off x="4917440" y="6014078"/>
              <a:ext cx="2357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Solution of I2C buses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8030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a812614-748c-4cd1-8d67-f1f3938a8fd3">
      <UserInfo>
        <DisplayName>Sinh vien TDH Do an 2021.2 Members</DisplayName>
        <AccountId>8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2354D7C55E734A81267721AE71C29D" ma:contentTypeVersion="4" ma:contentTypeDescription="Create a new document." ma:contentTypeScope="" ma:versionID="8948d06c3fe72091028c9832bbeb2368">
  <xsd:schema xmlns:xsd="http://www.w3.org/2001/XMLSchema" xmlns:xs="http://www.w3.org/2001/XMLSchema" xmlns:p="http://schemas.microsoft.com/office/2006/metadata/properties" xmlns:ns2="5821797a-3ff7-4056-8a98-7bd79336eefd" xmlns:ns3="8a812614-748c-4cd1-8d67-f1f3938a8fd3" targetNamespace="http://schemas.microsoft.com/office/2006/metadata/properties" ma:root="true" ma:fieldsID="50bae6b86b74ce3236d87f2bbfc44245" ns2:_="" ns3:_="">
    <xsd:import namespace="5821797a-3ff7-4056-8a98-7bd79336eefd"/>
    <xsd:import namespace="8a812614-748c-4cd1-8d67-f1f3938a8fd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21797a-3ff7-4056-8a98-7bd79336ee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12614-748c-4cd1-8d67-f1f3938a8fd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29FDC2-2F39-49AA-BE6C-BF375F70BC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3D83DC-9EDD-4788-8F26-B3BE0D848A60}">
  <ds:schemaRefs>
    <ds:schemaRef ds:uri="5821797a-3ff7-4056-8a98-7bd79336eefd"/>
    <ds:schemaRef ds:uri="8a812614-748c-4cd1-8d67-f1f3938a8fd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9FF3D84-3171-4AC7-84FD-C1F434604166}">
  <ds:schemaRefs>
    <ds:schemaRef ds:uri="5821797a-3ff7-4056-8a98-7bd79336eefd"/>
    <ds:schemaRef ds:uri="8a812614-748c-4cd1-8d67-f1f3938a8fd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256</Words>
  <Application>Microsoft Office PowerPoint</Application>
  <PresentationFormat>Widescreen</PresentationFormat>
  <Paragraphs>81</Paragraphs>
  <Slides>19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x. FIRMWARE ARCHITECTURE</vt:lpstr>
      <vt:lpstr>x. MOTOR DRIVER CIRCUIT</vt:lpstr>
      <vt:lpstr>x. MOTOR DRIVER CIRCUIT – ESP32 MCU</vt:lpstr>
      <vt:lpstr>x. MOTOR DRIVER CIRCUIT – RASPBERRY PI 4</vt:lpstr>
      <vt:lpstr>x. VOLTAGE SENSOR</vt:lpstr>
      <vt:lpstr>x. ULTRASONIC SENSORS</vt:lpstr>
      <vt:lpstr>x. I2C BUSES – PROBLEM AND SOLUTION</vt:lpstr>
      <vt:lpstr>x. I2C BUSES FIXED RESULT</vt:lpstr>
      <vt:lpstr>x. OLED DISLPAY </vt:lpstr>
      <vt:lpstr>x. INERTIAL MEASUREMENT UNIT SENSOR</vt:lpstr>
      <vt:lpstr>x. LIDAR SENSOR</vt:lpstr>
      <vt:lpstr>x. INFRARED SENSOR</vt:lpstr>
      <vt:lpstr>x. PID CONTROLLER FLOWCHART</vt:lpstr>
      <vt:lpstr>1. INTRODUCTION</vt:lpstr>
      <vt:lpstr>2. DESIGN IDEA</vt:lpstr>
      <vt:lpstr>2. DESIGN IDEA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LY DUC TRUNG 20181930</cp:lastModifiedBy>
  <cp:revision>25</cp:revision>
  <dcterms:created xsi:type="dcterms:W3CDTF">2021-05-28T04:32:29Z</dcterms:created>
  <dcterms:modified xsi:type="dcterms:W3CDTF">2022-08-13T10:25:43Z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0x010100622354D7C55E734A81267721AE71C29D</vt:lpwstr>
  </property>
</Properties>
</file>

<file path=docProps/thumbnail.jpeg>
</file>